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08775" cy="9836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0087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4336-BE02-4126-BFB7-DEE4313803FA}" type="datetimeFigureOut">
              <a:rPr lang="tr-TR" smtClean="0"/>
              <a:pPr/>
              <a:t>16.09.2014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738188"/>
            <a:ext cx="25527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0878" y="4672171"/>
            <a:ext cx="5367020" cy="44262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0087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2FFD9-DD88-4722-A847-38A0C964FD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3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2FFD9-DD88-4722-A847-38A0C964FDC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76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31"/>
          <p:cNvSpPr>
            <a:spLocks noChangeArrowheads="1"/>
          </p:cNvSpPr>
          <p:nvPr/>
        </p:nvSpPr>
        <p:spPr bwMode="auto">
          <a:xfrm>
            <a:off x="339302" y="2522413"/>
            <a:ext cx="2670832" cy="1531814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cs typeface="Ali_K_Samik" pitchFamily="2" charset="-78"/>
            </a:endParaRP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348834" y="1692270"/>
            <a:ext cx="6154737" cy="246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>
              <a:cs typeface="Ali_K_Samik" pitchFamily="2" charset="-78"/>
            </a:endParaRPr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62" y="542150"/>
            <a:ext cx="1112421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225" y="1668867"/>
            <a:ext cx="254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200" dirty="0" smtClean="0">
                <a:solidFill>
                  <a:schemeClr val="bg1"/>
                </a:solidFill>
                <a:cs typeface="Ali_K_Samik" pitchFamily="2" charset="-78"/>
              </a:rPr>
              <a:t>وانةى ليَكؤلَينةوةى ثؤلى 5</a:t>
            </a:r>
            <a:endParaRPr lang="tr-TR" sz="1200" dirty="0">
              <a:solidFill>
                <a:schemeClr val="bg1"/>
              </a:solidFill>
              <a:cs typeface="Ali_K_Sami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1684193"/>
            <a:ext cx="2400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dirty="0" smtClean="0">
                <a:solidFill>
                  <a:schemeClr val="bg1"/>
                </a:solidFill>
                <a:cs typeface="Ali_K_Samik" pitchFamily="2" charset="-78"/>
              </a:rPr>
              <a:t>ئةيلول / تشرينى يةكةم   بؤ ماوةى 4 هةفتة</a:t>
            </a:r>
            <a:endParaRPr lang="tr-TR" sz="1200" dirty="0">
              <a:solidFill>
                <a:schemeClr val="bg1"/>
              </a:solidFill>
              <a:cs typeface="Ali_K_Samik" pitchFamily="2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9975" y="622427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3200" dirty="0" smtClean="0">
                <a:solidFill>
                  <a:schemeClr val="tx2"/>
                </a:solidFill>
                <a:latin typeface="+mj-lt"/>
                <a:cs typeface="Ali_K_Samik" pitchFamily="2" charset="-78"/>
              </a:rPr>
              <a:t>ئيَمة كيَين</a:t>
            </a:r>
            <a:endParaRPr lang="tr-TR" sz="3200" dirty="0">
              <a:solidFill>
                <a:schemeClr val="tx2"/>
              </a:solidFill>
              <a:latin typeface="+mj-lt"/>
              <a:cs typeface="Ali_K_Samik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726" y="2057400"/>
            <a:ext cx="6280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بيرؤكةى سةرةكى: ضؤنيةتى  جولاندنى ئةندامةكانى لاشةمان كاريطةرى بؤ سةر تةندروستيمان هةية.</a:t>
            </a:r>
            <a:endParaRPr lang="tr-TR" dirty="0">
              <a:cs typeface="Ali_K_Samik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2743200"/>
            <a:ext cx="30340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ar-SA" sz="1200" dirty="0" smtClean="0">
                <a:ea typeface="Times New Roman"/>
                <a:cs typeface="Ali_K_Samik" pitchFamily="2" charset="-78"/>
              </a:rPr>
              <a:t>هيَلةكانى ليَكؤلَينةوة:</a:t>
            </a:r>
          </a:p>
          <a:p>
            <a:pPr algn="ctr" rtl="1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ar-SA" sz="1200" dirty="0" smtClean="0">
                <a:ea typeface="Times New Roman"/>
                <a:cs typeface="Ali_K_Samik" pitchFamily="2" charset="-78"/>
              </a:rPr>
              <a:t>سيستةمى لاشة و ضؤنيةتى كار كردنى (كردارة)</a:t>
            </a:r>
          </a:p>
          <a:p>
            <a:pPr algn="ctr" rtl="1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ar-SA" sz="1200" dirty="0" smtClean="0">
                <a:ea typeface="Times New Roman"/>
                <a:cs typeface="Ali_K_Samik" pitchFamily="2" charset="-78"/>
              </a:rPr>
              <a:t>ضؤن ئةندامةكانى لاشة بة يةكةوة كار دةكةن (ثةيوةندى)</a:t>
            </a:r>
          </a:p>
          <a:p>
            <a:pPr algn="ctr" rtl="1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ar-SA" sz="1200" dirty="0" smtClean="0">
                <a:ea typeface="Times New Roman"/>
                <a:cs typeface="Ali_K_Samik" pitchFamily="2" charset="-78"/>
              </a:rPr>
              <a:t>كاريطةرى ضؤنيةتى ذيان  بؤ سةر لاشة (ئةنجام)</a:t>
            </a:r>
            <a:endParaRPr lang="tr-TR" sz="1200" dirty="0">
              <a:effectLst/>
              <a:ea typeface="Times New Roman"/>
              <a:cs typeface="Ali_K_Samik" pitchFamily="2" charset="-78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>
              <a:cs typeface="Ali_K_Samik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9301" y="1945866"/>
            <a:ext cx="616427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cs typeface="Ali_K_Samik" pitchFamily="2" charset="-78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04" y="41910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99270" y="2666762"/>
            <a:ext cx="3261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200" dirty="0" smtClean="0">
                <a:cs typeface="Ali_K_Samik" pitchFamily="2" charset="-78"/>
              </a:rPr>
              <a:t>ثرسيارةكانى مامؤستا</a:t>
            </a:r>
          </a:p>
          <a:p>
            <a:pPr algn="r" rtl="1"/>
            <a:r>
              <a:rPr lang="ar-SA" sz="1200" dirty="0" smtClean="0">
                <a:cs typeface="Ali_K_Samik" pitchFamily="2" charset="-78"/>
              </a:rPr>
              <a:t>سيستةمى لاشة واتة ضي؟ </a:t>
            </a:r>
          </a:p>
          <a:p>
            <a:pPr algn="r" rtl="1"/>
            <a:r>
              <a:rPr lang="ar-SA" sz="1200" dirty="0" smtClean="0">
                <a:cs typeface="Ali_K_Samik" pitchFamily="2" charset="-78"/>
              </a:rPr>
              <a:t>ضؤن كار  دةكات؟</a:t>
            </a:r>
          </a:p>
          <a:p>
            <a:pPr algn="r" rtl="1"/>
            <a:r>
              <a:rPr lang="ar-SA" sz="1200" dirty="0" smtClean="0">
                <a:cs typeface="Ali_K_Samik" pitchFamily="2" charset="-78"/>
              </a:rPr>
              <a:t>ضؤن ئةندامةكانى لاشة بة يةكةوة كار دةكةن؟</a:t>
            </a:r>
          </a:p>
          <a:p>
            <a:pPr algn="r" rtl="1"/>
            <a:r>
              <a:rPr lang="ar-SA" sz="1200" dirty="0" smtClean="0">
                <a:cs typeface="Ali_K_Samik" pitchFamily="2" charset="-78"/>
              </a:rPr>
              <a:t>بؤضى هةلَبذاردنى ضؤنيةتى ذيان طرينطة؟</a:t>
            </a:r>
            <a:endParaRPr lang="en-US" sz="1100" dirty="0" smtClean="0">
              <a:cs typeface="Ali_K_Samik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7504" y="4419600"/>
            <a:ext cx="616426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دةستهاتةكان لة زمان: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دةربارةى ثارضة نووسراويَك قسة دةكات و دةيانناسيَتةوة و باس لة طرينطيان دةكات.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ضةند ثارضة نووسؤاويَط بة شيَوةى زارةكى ليَك دةدات.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رِوون كردنةوةى بيرؤكةى سةرةكى.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بة دؤزينةوة و تؤماركردن و رِيَكخستنى زانيثاريةكان نوسراو ئامادة دةكات.</a:t>
            </a:r>
            <a:endParaRPr lang="tr-TR" sz="1400" dirty="0">
              <a:cs typeface="Ali_K_Samik" pitchFamily="2" charset="-78"/>
            </a:endParaRPr>
          </a:p>
        </p:txBody>
      </p:sp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39" y="6867524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0039" y="7086600"/>
            <a:ext cx="61317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دةستهاتةكان لة بيركارى: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ثيَوانةكان: تيَطةيشتن لةوةى كة وردبينى ئاميَرى ثيَوانةيي بةندة بة ضؤنيةتى بةكار هيَنانى.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ذمارة: تيَطةيشتن لةوةى كة بةهاى ذمارة دةوانيَت بة ذمارةيةكى دوانيش بكريَت.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رِةفتار كردن لةطةلَ داتان: تيَطةيشتن لةوةى كة دةتوانريَت داتاكان بة شيَوةى جوانتر ثيَشكةش بكريَت بؤ ئةوةى كاريطةرى زياتر بيَت.</a:t>
            </a:r>
            <a:endParaRPr lang="tr-TR" sz="1400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4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5334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2776" y="685800"/>
            <a:ext cx="5858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200" dirty="0" smtClean="0">
                <a:cs typeface="Ali_K_Samik" pitchFamily="2" charset="-78"/>
              </a:rPr>
              <a:t>ثةروةردةى فيزيايي:</a:t>
            </a:r>
          </a:p>
          <a:p>
            <a:pPr algn="r" rtl="1"/>
            <a:r>
              <a:rPr lang="ar-SA" sz="1200" dirty="0" smtClean="0">
                <a:cs typeface="Ali_K_Samik" pitchFamily="2" charset="-78"/>
              </a:rPr>
              <a:t>تاقيكردنةوة: ضاوديَرى كردنى لاشةى رِيَك و ضؤن تةندرووست دةبيَت.</a:t>
            </a:r>
            <a:endParaRPr lang="tr-TR" sz="1200" dirty="0" smtClean="0">
              <a:cs typeface="Ali_K_Sami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6580" y="1600200"/>
            <a:ext cx="6199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ميوزيك: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قوتابيةكان فيَرى ضةمكة ميوزيكيةكان دةبن و فيَرى ئةوة دةبن كة ضؤن بةكاريان ديَنن بة شيَوةيةكى درووست.</a:t>
            </a:r>
            <a:endParaRPr lang="tr-TR" sz="1400" dirty="0" smtClean="0">
              <a:cs typeface="Ali_K_Samik" pitchFamily="2" charset="-7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2" y="2239926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4302" y="2286000"/>
            <a:ext cx="6164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تةكنةلؤذياى زانيارى: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كؤ كردنةوةى زانيارى لة </a:t>
            </a:r>
            <a:r>
              <a:rPr lang="en-US" sz="1400" dirty="0">
                <a:cs typeface="Ali_K_Samik" pitchFamily="2" charset="-78"/>
              </a:rPr>
              <a:t>WIKI</a:t>
            </a:r>
            <a:r>
              <a:rPr lang="ar-SA" sz="1400" dirty="0" smtClean="0">
                <a:cs typeface="Ali_K_Samik" pitchFamily="2" charset="-78"/>
              </a:rPr>
              <a:t> بؤ سيستةمى لاشة.</a:t>
            </a:r>
            <a:endParaRPr lang="en-US" sz="1400" dirty="0" smtClean="0">
              <a:cs typeface="Ali_K_Samik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1920" y="3182227"/>
            <a:ext cx="56932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هونةر</a:t>
            </a:r>
            <a:endParaRPr lang="tr-TR" sz="1400" dirty="0">
              <a:cs typeface="Ali_K_Samik" pitchFamily="2" charset="-78"/>
            </a:endParaRPr>
          </a:p>
          <a:p>
            <a:pPr marL="171450" indent="-171450" algn="r" rtl="1">
              <a:buFont typeface="Arial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لةم وانةيةدا قوتابيان زياتر كار لةسةر ويَنة دةكةن.</a:t>
            </a:r>
            <a:endParaRPr lang="tr-TR" sz="1400" dirty="0" smtClean="0">
              <a:cs typeface="Ali_K_Samik" pitchFamily="2" charset="-78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30480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93" y="38862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4176" y="4114800"/>
            <a:ext cx="615488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400" dirty="0" smtClean="0">
                <a:cs typeface="Ali_K_Samik" pitchFamily="2" charset="-78"/>
              </a:rPr>
              <a:t>كتيَبخانة:</a:t>
            </a:r>
          </a:p>
          <a:p>
            <a:pPr algn="r" rtl="1"/>
            <a:r>
              <a:rPr lang="ar-SA" sz="1400" dirty="0" smtClean="0">
                <a:cs typeface="Ali_K_Samik" pitchFamily="2" charset="-78"/>
              </a:rPr>
              <a:t>ئةمسالَة لة كتيَبخانة بةم جؤرة رِفتار دةكةين: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هيَنانى كتيَب و طؤرِينى كتيَب.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ضالآكيةكانى خويَندن بة تةنها.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بة يةكةوة خويَندن لةطةلَ كةسيَك لة ثؤلةكةى.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بة تةنها كار كردن و ليَكؤلَينةوة و تةواو كردنى ضالآكيةكانى.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 smtClean="0">
                <a:cs typeface="Ali_K_Samik" pitchFamily="2" charset="-78"/>
              </a:rPr>
              <a:t>فيَربوونى ضؤنيةتى دؤزينةوةى سةرضاوةكان.</a:t>
            </a:r>
            <a:endParaRPr lang="tr-TR" sz="1200" dirty="0" smtClean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88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278</Words>
  <Application>Microsoft Office PowerPoint</Application>
  <PresentationFormat>A4 Paper (210x297 mm)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translator</cp:lastModifiedBy>
  <cp:revision>52</cp:revision>
  <dcterms:created xsi:type="dcterms:W3CDTF">2006-08-16T00:00:00Z</dcterms:created>
  <dcterms:modified xsi:type="dcterms:W3CDTF">2014-09-16T09:35:06Z</dcterms:modified>
</cp:coreProperties>
</file>