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08775" cy="98361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968" y="199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0087" y="0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4336-BE02-4126-BFB7-DEE4313803FA}" type="datetimeFigureOut">
              <a:rPr lang="tr-TR" smtClean="0"/>
              <a:pPr/>
              <a:t>01.12.2014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78038" y="738188"/>
            <a:ext cx="2552700" cy="3687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0878" y="4672171"/>
            <a:ext cx="5367020" cy="44262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42635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0087" y="9342635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2FFD9-DD88-4722-A847-38A0C964FDC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037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2FFD9-DD88-4722-A847-38A0C964FDCA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761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31"/>
          <p:cNvSpPr>
            <a:spLocks noChangeArrowheads="1"/>
          </p:cNvSpPr>
          <p:nvPr/>
        </p:nvSpPr>
        <p:spPr bwMode="auto">
          <a:xfrm>
            <a:off x="339302" y="2522413"/>
            <a:ext cx="2670832" cy="1531814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cs typeface="Ali_K_Samik" pitchFamily="2" charset="-78"/>
            </a:endParaRPr>
          </a:p>
        </p:txBody>
      </p:sp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348834" y="1692270"/>
            <a:ext cx="6154737" cy="24606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dirty="0">
              <a:cs typeface="Ali_K_Samik" pitchFamily="2" charset="-78"/>
            </a:endParaRPr>
          </a:p>
        </p:txBody>
      </p:sp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062" y="542150"/>
            <a:ext cx="1112421" cy="110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1681327"/>
            <a:ext cx="2543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ar-SA" sz="1400" dirty="0" smtClean="0">
                <a:solidFill>
                  <a:schemeClr val="bg1"/>
                </a:solidFill>
                <a:cs typeface="Ali_K_Samik" pitchFamily="2" charset="-78"/>
              </a:rPr>
              <a:t>وانةى ليَكؤلَينةوةى ثؤلى 5</a:t>
            </a:r>
            <a:endParaRPr lang="tr-TR" sz="1400" dirty="0">
              <a:solidFill>
                <a:schemeClr val="bg1"/>
              </a:solidFill>
              <a:cs typeface="Ali_K_Samik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1684193"/>
            <a:ext cx="2324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1400" dirty="0" smtClean="0">
                <a:solidFill>
                  <a:schemeClr val="bg1"/>
                </a:solidFill>
                <a:cs typeface="Ali_K_Samik" pitchFamily="2" charset="-78"/>
              </a:rPr>
              <a:t>تشرينى يةكةم / تشرينى دووةم</a:t>
            </a:r>
            <a:endParaRPr lang="tr-TR" sz="1400" dirty="0">
              <a:solidFill>
                <a:schemeClr val="bg1"/>
              </a:solidFill>
              <a:cs typeface="Ali_K_Samik" pitchFamily="2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69975" y="622427"/>
            <a:ext cx="434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200" b="1" dirty="0" smtClean="0">
                <a:solidFill>
                  <a:schemeClr val="tx2"/>
                </a:solidFill>
                <a:latin typeface="+mj-lt"/>
                <a:cs typeface="Ali_K_Samik" pitchFamily="2" charset="-78"/>
              </a:rPr>
              <a:t>بةطويَرةى كات و شويَن ئيَمة لة كويَين</a:t>
            </a:r>
            <a:endParaRPr lang="tr-TR" sz="3200" b="1" dirty="0">
              <a:solidFill>
                <a:schemeClr val="tx2"/>
              </a:solidFill>
              <a:latin typeface="+mj-lt"/>
              <a:cs typeface="Ali_K_Samik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201" y="2057400"/>
            <a:ext cx="6280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1400" dirty="0" smtClean="0">
                <a:cs typeface="Ali_K_Samik" pitchFamily="2" charset="-78"/>
              </a:rPr>
              <a:t>بيرؤكةى سةرةكى: كؤض كردنى مرؤظ </a:t>
            </a:r>
            <a:r>
              <a:rPr lang="ar-SA" sz="1400" dirty="0">
                <a:cs typeface="Ali_K_Samik" pitchFamily="2" charset="-78"/>
              </a:rPr>
              <a:t> </a:t>
            </a:r>
            <a:r>
              <a:rPr lang="ar-SA" sz="1400" dirty="0" smtClean="0">
                <a:cs typeface="Ali_K_Samik" pitchFamily="2" charset="-78"/>
              </a:rPr>
              <a:t>وةلآميَكة بؤ هةولَدان و دؤزينةوةى دةرفةت.</a:t>
            </a:r>
            <a:endParaRPr lang="tr-TR" dirty="0">
              <a:cs typeface="Ali_K_Samik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7378" y="2642175"/>
            <a:ext cx="262275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tabLst>
                <a:tab pos="288290" algn="l"/>
                <a:tab pos="575945" algn="l"/>
                <a:tab pos="864235" algn="l"/>
                <a:tab pos="1151890" algn="l"/>
              </a:tabLst>
            </a:pPr>
            <a:r>
              <a:rPr lang="ar-SA" sz="1400" dirty="0" smtClean="0">
                <a:ea typeface="Times New Roman"/>
                <a:cs typeface="Ali_K_Samik" pitchFamily="2" charset="-78"/>
              </a:rPr>
              <a:t>هيَلةكانى ليَكؤلَينةوة:</a:t>
            </a:r>
          </a:p>
          <a:p>
            <a:pPr algn="ctr" rtl="1">
              <a:tabLst>
                <a:tab pos="288290" algn="l"/>
                <a:tab pos="575945" algn="l"/>
                <a:tab pos="864235" algn="l"/>
                <a:tab pos="1151890" algn="l"/>
              </a:tabLst>
            </a:pPr>
            <a:r>
              <a:rPr lang="ar-SA" sz="1400" dirty="0" smtClean="0">
                <a:ea typeface="Times New Roman"/>
                <a:cs typeface="Ali_K_Samik" pitchFamily="2" charset="-78"/>
              </a:rPr>
              <a:t>هؤى ضية كة خةلَك كؤض دةكةن</a:t>
            </a:r>
          </a:p>
          <a:p>
            <a:pPr algn="ctr" rtl="1">
              <a:tabLst>
                <a:tab pos="288290" algn="l"/>
                <a:tab pos="575945" algn="l"/>
                <a:tab pos="864235" algn="l"/>
                <a:tab pos="1151890" algn="l"/>
              </a:tabLst>
            </a:pPr>
            <a:r>
              <a:rPr lang="ar-SA" sz="1400" dirty="0" smtClean="0">
                <a:ea typeface="Times New Roman"/>
                <a:cs typeface="Ali_K_Samik" pitchFamily="2" charset="-78"/>
              </a:rPr>
              <a:t>ميَذووى كؤض كردن</a:t>
            </a:r>
          </a:p>
          <a:p>
            <a:pPr algn="ctr" rtl="1">
              <a:tabLst>
                <a:tab pos="288290" algn="l"/>
                <a:tab pos="575945" algn="l"/>
                <a:tab pos="864235" algn="l"/>
                <a:tab pos="1151890" algn="l"/>
              </a:tabLst>
            </a:pPr>
            <a:r>
              <a:rPr lang="ar-SA" sz="1400" dirty="0" smtClean="0">
                <a:ea typeface="Times New Roman"/>
                <a:cs typeface="Ali_K_Samik" pitchFamily="2" charset="-78"/>
              </a:rPr>
              <a:t>كاريطةرى كؤض كردن لةسةر كؤمةلَطا و كةلتور و تاكةكان.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>
              <a:cs typeface="Ali_K_Samik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9301" y="1945866"/>
            <a:ext cx="616427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cs typeface="Ali_K_Samik" pitchFamily="2" charset="-78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04" y="4191000"/>
            <a:ext cx="6164263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299270" y="2666762"/>
            <a:ext cx="3261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1200" dirty="0" smtClean="0">
                <a:cs typeface="Ali_K_Samik" pitchFamily="2" charset="-78"/>
              </a:rPr>
              <a:t>ثرسيارةكانى مامؤستا:</a:t>
            </a:r>
          </a:p>
          <a:p>
            <a:pPr algn="r" rtl="1"/>
            <a:r>
              <a:rPr lang="ar-SA" sz="1200" dirty="0" smtClean="0">
                <a:cs typeface="Ali_K_Samik" pitchFamily="2" charset="-78"/>
              </a:rPr>
              <a:t>ضؤ وا لة خةلَك دةكات كة كؤض بكةن؟</a:t>
            </a:r>
          </a:p>
          <a:p>
            <a:pPr algn="r" rtl="1"/>
            <a:r>
              <a:rPr lang="ar-SA" sz="1200" dirty="0" smtClean="0">
                <a:cs typeface="Ali_K_Samik" pitchFamily="2" charset="-78"/>
              </a:rPr>
              <a:t>كاريطةريةكانى كؤض كردن ضى بوون لة ميَذوو؟</a:t>
            </a:r>
          </a:p>
          <a:p>
            <a:pPr algn="r" rtl="1"/>
            <a:r>
              <a:rPr lang="ar-SA" sz="1200" dirty="0" smtClean="0">
                <a:cs typeface="Ali_K_Samik" pitchFamily="2" charset="-78"/>
              </a:rPr>
              <a:t>ئةو رِاستيانة ضين كة رِووبةرِووى كةسى كؤض كردوو دةبنةوة؟</a:t>
            </a:r>
          </a:p>
          <a:p>
            <a:pPr algn="r" rtl="1"/>
            <a:r>
              <a:rPr lang="ar-SA" sz="1200" dirty="0" smtClean="0">
                <a:cs typeface="Ali_K_Samik" pitchFamily="2" charset="-78"/>
              </a:rPr>
              <a:t>ئةو رِاستيانة ضين كة رِووبةرِووى كةسى رِاطرى كؤض كردووةكان دةبيَتةوة؟</a:t>
            </a:r>
            <a:endParaRPr lang="tr-TR" sz="1200" dirty="0">
              <a:cs typeface="Ali_K_Samik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7504" y="4419600"/>
            <a:ext cx="616426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1400" dirty="0" smtClean="0">
                <a:cs typeface="Ali_K_Samik" pitchFamily="2" charset="-78"/>
              </a:rPr>
              <a:t>بةرهةمةكانى فيَربوون لة زمان:</a:t>
            </a:r>
          </a:p>
          <a:p>
            <a:pPr algn="r" rtl="1"/>
            <a:r>
              <a:rPr lang="ar-SA" sz="1400" dirty="0" smtClean="0">
                <a:cs typeface="Ali_K_Samik" pitchFamily="2" charset="-78"/>
              </a:rPr>
              <a:t>دواى رِاثرسي كردن لةطةلَ كةسانى تر قوتابيان زانياريةكان دةنووسن بؤ ئةوةى زانيارى زياتر بةدةست بيَنن.</a:t>
            </a:r>
          </a:p>
          <a:p>
            <a:pPr algn="r" rtl="1"/>
            <a:r>
              <a:rPr lang="ar-SA" sz="1400" dirty="0" smtClean="0">
                <a:cs typeface="Ali_K_Samik" pitchFamily="2" charset="-78"/>
              </a:rPr>
              <a:t>قوتابيان فيَرى ئةوة دةبن كة ضؤن دةست دةكةن بة نووسن و سةرةتاى رِستة ضؤن دةبيَت.</a:t>
            </a:r>
          </a:p>
          <a:p>
            <a:pPr algn="r" rtl="1"/>
            <a:r>
              <a:rPr lang="ar-SA" sz="1400" dirty="0" smtClean="0">
                <a:cs typeface="Ali_K_Samik" pitchFamily="2" charset="-78"/>
              </a:rPr>
              <a:t>ئةو وشانةى كة قوتابي دةيدؤزيَـتةوة و بةدواى ماناكةى دا دةطةرِيَت. بةيةكةوة لةطةلَ هاورِيَكةى كار دةكات، ثرسياردةكات، فةرهةنط بةكارديَنيَت ، وةرطيَرِان دةكات.</a:t>
            </a:r>
          </a:p>
          <a:p>
            <a:pPr algn="r" rtl="1"/>
            <a:r>
              <a:rPr lang="ar-SA" sz="1400" dirty="0" smtClean="0">
                <a:cs typeface="Ali_K_Samik" pitchFamily="2" charset="-78"/>
              </a:rPr>
              <a:t>طفتوطؤ كردن لةسةر لاثةرةكانى رِؤذنامة.</a:t>
            </a:r>
          </a:p>
          <a:p>
            <a:pPr algn="r" rtl="1"/>
            <a:r>
              <a:rPr lang="ar-SA" sz="1400" dirty="0" smtClean="0">
                <a:cs typeface="Ali_K_Samik" pitchFamily="2" charset="-78"/>
              </a:rPr>
              <a:t>بةشةكانى ئاخاوتن: ناو/ ئاوةلَناو/ رِاناو، فرمان/ ئاوةلَفرمان.</a:t>
            </a:r>
          </a:p>
          <a:p>
            <a:pPr algn="r" rtl="1"/>
            <a:r>
              <a:rPr lang="ar-SA" sz="1400" dirty="0" smtClean="0">
                <a:cs typeface="Ali_K_Samik" pitchFamily="2" charset="-78"/>
              </a:rPr>
              <a:t>ئاخاوتنى ئاراستة كراو و ئاراستة نةكراو</a:t>
            </a:r>
          </a:p>
          <a:p>
            <a:pPr algn="r" rtl="1"/>
            <a:r>
              <a:rPr lang="ar-SA" sz="1400" dirty="0" smtClean="0">
                <a:cs typeface="Ali_K_Samik" pitchFamily="2" charset="-78"/>
              </a:rPr>
              <a:t>طريَى ئاوةلَفرمان</a:t>
            </a:r>
            <a:endParaRPr lang="tr-TR" sz="1400" dirty="0">
              <a:cs typeface="Ali_K_Samik" pitchFamily="2" charset="-78"/>
            </a:endParaRPr>
          </a:p>
        </p:txBody>
      </p:sp>
      <p:pic>
        <p:nvPicPr>
          <p:cNvPr id="29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53200"/>
            <a:ext cx="6164263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50039" y="6781800"/>
            <a:ext cx="61317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1400" dirty="0" smtClean="0">
                <a:cs typeface="Ali_K_Samik" pitchFamily="2" charset="-78"/>
              </a:rPr>
              <a:t>بةرهةمةكانى فيَربوون لة بيركارى</a:t>
            </a:r>
          </a:p>
          <a:p>
            <a:pPr algn="r" rtl="1"/>
            <a:r>
              <a:rPr lang="ar-SA" sz="1400" dirty="0" smtClean="0">
                <a:cs typeface="Ali_K_Samik" pitchFamily="2" charset="-78"/>
              </a:rPr>
              <a:t>قوتابيةكان لةوة دةكةن كة زانياريةكان دةتوانريَت كؤ بكريَنةوة و رِوون بكريَنةوة بة شيَوةى جياواز.</a:t>
            </a:r>
          </a:p>
          <a:p>
            <a:pPr algn="r" rtl="1"/>
            <a:r>
              <a:rPr lang="ar-SA" sz="1400" dirty="0" smtClean="0">
                <a:cs typeface="Ali_K_Samik" pitchFamily="2" charset="-78"/>
              </a:rPr>
              <a:t>قوتابيان لة جياوازى نيَوان هيَلكاريةكان و مةيةستيان تيَدةطةن.</a:t>
            </a:r>
          </a:p>
          <a:p>
            <a:pPr algn="r" rtl="1"/>
            <a:r>
              <a:rPr lang="ar-SA" sz="1400" dirty="0" smtClean="0">
                <a:cs typeface="Ali_K_Samik" pitchFamily="2" charset="-78"/>
              </a:rPr>
              <a:t>شيَوازى هيَلكارى تايبةت بة خؤيان هةلَدةبذيَرن بؤ ئةوةى مةبةستةكانيان جيَبةجيَ بكةن. لةوانةية بةرنامةى ئةكسل بةكاربيَنن.</a:t>
            </a:r>
          </a:p>
          <a:p>
            <a:pPr algn="r" rtl="1"/>
            <a:r>
              <a:rPr lang="ar-SA" sz="1400" dirty="0" smtClean="0">
                <a:cs typeface="Ali_K_Samik" pitchFamily="2" charset="-78"/>
              </a:rPr>
              <a:t>كار كردن بة شيَوةيةكى فراوانتر لة جاران بؤ ئةوةى زانياريةكانى لا ئاسايي بيَت.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li_K_Samik" pitchFamily="2" charset="-78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06" y="82296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14202" y="8294761"/>
            <a:ext cx="6078269" cy="392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1400" smtClean="0">
                <a:solidFill>
                  <a:schemeClr val="tx1"/>
                </a:solidFill>
                <a:cs typeface="Ali_K_Samik" pitchFamily="2" charset="-78"/>
              </a:rPr>
              <a:t>وةرزش : قوتابيةكان فيَرى تةكنيكى ياريزانةكان دةبن و يةكترى هةلَدةسةنطيَنن.</a:t>
            </a:r>
            <a:endParaRPr lang="en-US" sz="1400" dirty="0">
              <a:solidFill>
                <a:schemeClr val="tx1"/>
              </a:solidFill>
              <a:cs typeface="Ali_K_Samik" pitchFamily="2" charset="-78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88" y="92202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45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6580" y="304800"/>
            <a:ext cx="6199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1400" dirty="0" smtClean="0">
                <a:cs typeface="Ali_K_Samik" pitchFamily="2" charset="-78"/>
              </a:rPr>
              <a:t>ميوزيك: قوتابيان طؤرانى سادة درووست دةكةن بة ئاميَرى تايبةت بة خؤيان و دواتر دةياننوسنةوة.</a:t>
            </a:r>
            <a:endParaRPr lang="tr-TR" sz="1200" dirty="0" smtClean="0">
              <a:cs typeface="Ali_K_Samik" pitchFamily="2" charset="-78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93" y="7620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44302" y="838200"/>
            <a:ext cx="61642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1400" dirty="0" smtClean="0">
                <a:cs typeface="Ali_K_Samik" pitchFamily="2" charset="-78"/>
              </a:rPr>
              <a:t>تةكنةلؤجياى زانيارى:</a:t>
            </a:r>
          </a:p>
          <a:p>
            <a:pPr algn="r" rtl="1"/>
            <a:r>
              <a:rPr lang="ar-SA" sz="1400" dirty="0" smtClean="0">
                <a:cs typeface="Ali_K_Samik" pitchFamily="2" charset="-78"/>
              </a:rPr>
              <a:t>قوتابيان كورتة ظيديؤيةك لةسةر كؤض كردن درووست دةكةن و لة ثيَطةى   </a:t>
            </a:r>
            <a:r>
              <a:rPr lang="en-US" sz="1400" dirty="0" err="1" smtClean="0">
                <a:cs typeface="Ali_K_Samik" pitchFamily="2" charset="-78"/>
              </a:rPr>
              <a:t>Kidblog</a:t>
            </a:r>
            <a:r>
              <a:rPr lang="ar-SA" sz="1400" dirty="0" smtClean="0">
                <a:cs typeface="Ali_K_Samik" pitchFamily="2" charset="-78"/>
              </a:rPr>
              <a:t>   بلآوى دةكةنةوة.</a:t>
            </a:r>
            <a:endParaRPr lang="en-US" sz="1400" dirty="0" smtClean="0">
              <a:cs typeface="Ali_K_Samik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1393" y="1752600"/>
            <a:ext cx="603940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1400" dirty="0" smtClean="0">
                <a:cs typeface="Ali_K_Samik" pitchFamily="2" charset="-78"/>
              </a:rPr>
              <a:t>هونةر:</a:t>
            </a:r>
          </a:p>
          <a:p>
            <a:pPr algn="r" rtl="1"/>
            <a:r>
              <a:rPr lang="ar-SA" sz="1400" dirty="0" smtClean="0">
                <a:cs typeface="Ali_K_Samik" pitchFamily="2" charset="-78"/>
              </a:rPr>
              <a:t>قوتابيان كار لةسةر كارةكانى ويَنةكيَش ثيكاسؤ دةكةن و فيَرى هونةرةكان و ئةو رِةنطانة دةبن كة بةكارى هيَناوة. دواتر  داوا لة قوتابيان دةكريَت ويَنة  بكيَشن لةسةر ستايلى ثيكاسؤ.</a:t>
            </a:r>
            <a:endParaRPr lang="tr-TR" sz="1400" dirty="0" smtClean="0">
              <a:cs typeface="Ali_K_Samik" pitchFamily="2" charset="-78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76" y="16002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06" y="26670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14176" y="2707719"/>
            <a:ext cx="60866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1400" dirty="0" smtClean="0">
                <a:cs typeface="Ali_K_Samik" pitchFamily="2" charset="-78"/>
              </a:rPr>
              <a:t>كتيَبخانة:</a:t>
            </a:r>
          </a:p>
          <a:p>
            <a:pPr algn="r" rtl="1"/>
            <a:r>
              <a:rPr lang="ar-SA" sz="1400" dirty="0" smtClean="0">
                <a:cs typeface="Ali_K_Samik" pitchFamily="2" charset="-78"/>
              </a:rPr>
              <a:t>ئةم سالَة ثرؤسةى بةرِيَوةضوون لة كتيَبخانة بةم شيَوةية دةبيَت: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sz="1400" dirty="0" smtClean="0">
                <a:cs typeface="Ali_K_Samik" pitchFamily="2" charset="-78"/>
              </a:rPr>
              <a:t>هيَنان و طؤرِينةوة كتيَب.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sz="1400" dirty="0" smtClean="0">
                <a:cs typeface="Ali_K_Samik" pitchFamily="2" charset="-78"/>
              </a:rPr>
              <a:t>ضالآكى خويَندنةوةى سةربةخؤ.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sz="1400" dirty="0" smtClean="0">
                <a:cs typeface="Ali_K_Samik" pitchFamily="2" charset="-78"/>
              </a:rPr>
              <a:t>رِوونكردنةوةى ئةو شتانةى كة دةخويَنيَتةوة بؤ هاوثؤلةكانى.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sz="1400" dirty="0" smtClean="0">
                <a:cs typeface="Ali_K_Samik" pitchFamily="2" charset="-78"/>
              </a:rPr>
              <a:t>طةرِان و ليَؤلَينةوة لة زانيارى سةربةخؤ و تةواو كردنى كارةكانى.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sz="1400" dirty="0" smtClean="0">
                <a:cs typeface="Ali_K_Samik" pitchFamily="2" charset="-78"/>
              </a:rPr>
              <a:t>فيَربوونى ضؤنيةتى دؤزينةوةى سةرضاوةكان</a:t>
            </a:r>
          </a:p>
          <a:p>
            <a:pPr algn="r" rtl="1"/>
            <a:r>
              <a:rPr lang="ar-SA" sz="1400" dirty="0" smtClean="0">
                <a:cs typeface="Ali_K_Samik" pitchFamily="2" charset="-78"/>
              </a:rPr>
              <a:t>ضالآكى تر لةماوةى ئةم سالَةدا ئةنجام دةدريَت، بة شيَوةيةكى تةواو كار لةسةر كتيَبخانة دةكريَت.</a:t>
            </a:r>
            <a:endParaRPr lang="tr-TR" sz="1400" dirty="0" smtClean="0">
              <a:cs typeface="Ali_K_Samik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14500" y="4352836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84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377</Words>
  <Application>Microsoft Office PowerPoint</Application>
  <PresentationFormat>A4 Paper (210x297 mm)</PresentationFormat>
  <Paragraphs>41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translator</cp:lastModifiedBy>
  <cp:revision>69</cp:revision>
  <dcterms:created xsi:type="dcterms:W3CDTF">2006-08-16T00:00:00Z</dcterms:created>
  <dcterms:modified xsi:type="dcterms:W3CDTF">2014-12-01T08:43:37Z</dcterms:modified>
</cp:coreProperties>
</file>